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AA28-A897-48C9-B729-F12129852176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8E15-01EF-449A-9C6F-F1DCF28A58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AA28-A897-48C9-B729-F12129852176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8E15-01EF-449A-9C6F-F1DCF28A58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AA28-A897-48C9-B729-F12129852176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8E15-01EF-449A-9C6F-F1DCF28A58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AA28-A897-48C9-B729-F12129852176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8E15-01EF-449A-9C6F-F1DCF28A58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AA28-A897-48C9-B729-F12129852176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8E15-01EF-449A-9C6F-F1DCF28A58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AA28-A897-48C9-B729-F12129852176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8E15-01EF-449A-9C6F-F1DCF28A58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AA28-A897-48C9-B729-F12129852176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8E15-01EF-449A-9C6F-F1DCF28A58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AA28-A897-48C9-B729-F12129852176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8E15-01EF-449A-9C6F-F1DCF28A58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AA28-A897-48C9-B729-F12129852176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8E15-01EF-449A-9C6F-F1DCF28A58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AA28-A897-48C9-B729-F12129852176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8E15-01EF-449A-9C6F-F1DCF28A58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AA28-A897-48C9-B729-F12129852176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8E15-01EF-449A-9C6F-F1DCF28A58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CAA28-A897-48C9-B729-F12129852176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48E15-01EF-449A-9C6F-F1DCF28A58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0.liveinternet.ru/images/attach/c/7/95/764/95764888_469085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6546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5934670"/>
            <a:ext cx="5624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Когда это </a:t>
            </a:r>
            <a:r>
              <a:rPr lang="ru-RU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бывает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645333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Семья </a:t>
            </a:r>
            <a:r>
              <a:rPr lang="ru-RU" dirty="0" err="1" smtClean="0"/>
              <a:t>Харлампиди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s22.babysfera.ru/3/d/0/f/37775220.9638438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4048125" cy="30003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0" y="1844824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i="1" dirty="0" smtClean="0"/>
              <a:t>На траву роса ложится,</a:t>
            </a:r>
            <a:br>
              <a:rPr lang="ru-RU" sz="2800" i="1" dirty="0" smtClean="0"/>
            </a:br>
            <a:r>
              <a:rPr lang="ru-RU" sz="2800" i="1" dirty="0" smtClean="0"/>
              <a:t>Ну а нам пора вставать,</a:t>
            </a:r>
            <a:br>
              <a:rPr lang="ru-RU" sz="2800" i="1" dirty="0" smtClean="0"/>
            </a:br>
            <a:r>
              <a:rPr lang="ru-RU" sz="2800" i="1" dirty="0" smtClean="0"/>
              <a:t>На зарядку становиться,</a:t>
            </a:r>
            <a:br>
              <a:rPr lang="ru-RU" sz="2800" i="1" dirty="0" smtClean="0"/>
            </a:br>
            <a:r>
              <a:rPr lang="ru-RU" sz="2800" i="1" dirty="0" smtClean="0"/>
              <a:t>Чтобы лучше день начать.</a:t>
            </a:r>
            <a:endParaRPr lang="ru-RU" sz="28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54173" y="404664"/>
            <a:ext cx="5624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Когда это бывает?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78511" y="4725144"/>
            <a:ext cx="3293889" cy="923330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Утро!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img0.liveinternet.ru/images/attach/c/6/93/229/93229550_large_1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76625" cy="3429001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5364" name="Picture 4" descr="http://detsad-kitty.ru/uploads/posts/2009-06/1245346324_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0"/>
            <a:ext cx="4355976" cy="29315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6" name="Picture 6" descr="http://cs407418.vk.me/v407418554/62a4/FPYVrWv8-m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3042884"/>
            <a:ext cx="5249044" cy="38151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347864" y="2204864"/>
            <a:ext cx="19740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День!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3968" y="285293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i="1" dirty="0" smtClean="0"/>
              <a:t>Мы уже зеваем сладко,</a:t>
            </a:r>
            <a:br>
              <a:rPr lang="ru-RU" sz="2800" i="1" dirty="0" smtClean="0"/>
            </a:br>
            <a:r>
              <a:rPr lang="ru-RU" sz="2800" i="1" dirty="0" smtClean="0"/>
              <a:t>Тени тут и там снуют,</a:t>
            </a:r>
            <a:br>
              <a:rPr lang="ru-RU" sz="2800" i="1" dirty="0" smtClean="0"/>
            </a:br>
            <a:r>
              <a:rPr lang="ru-RU" sz="2800" i="1" dirty="0" smtClean="0"/>
              <a:t>Чистим зубы для порядка</a:t>
            </a:r>
            <a:br>
              <a:rPr lang="ru-RU" sz="2800" i="1" dirty="0" smtClean="0"/>
            </a:br>
            <a:r>
              <a:rPr lang="ru-RU" sz="2800" i="1" dirty="0" smtClean="0"/>
              <a:t>И готовимся ко сну.</a:t>
            </a:r>
          </a:p>
        </p:txBody>
      </p:sp>
      <p:pic>
        <p:nvPicPr>
          <p:cNvPr id="16386" name="Picture 2" descr="http://900igr.net/datai/okruzhajuschij-mir/Kak-chistit-zuby/0040-042-Kak-chistit-zub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060848"/>
            <a:ext cx="3333750" cy="28384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361555" y="0"/>
            <a:ext cx="44208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Вечер!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malishi.files.wordpress.com/2008/06/rech16.jpg?w=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8568952" cy="391315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671465" y="0"/>
            <a:ext cx="19014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Ночь!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4797152"/>
            <a:ext cx="65527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Звезды пляшут и резвятся,</a:t>
            </a:r>
            <a:br>
              <a:rPr lang="ru-RU" sz="2800" i="1" dirty="0" smtClean="0"/>
            </a:br>
            <a:r>
              <a:rPr lang="ru-RU" sz="2800" i="1" dirty="0" smtClean="0"/>
              <a:t>Шепчут что-то фонари,</a:t>
            </a:r>
            <a:br>
              <a:rPr lang="ru-RU" sz="2800" i="1" dirty="0" smtClean="0"/>
            </a:br>
            <a:r>
              <a:rPr lang="ru-RU" sz="2800" i="1" dirty="0" smtClean="0"/>
              <a:t>Чудеса ребятам снятся.</a:t>
            </a:r>
            <a:br>
              <a:rPr lang="ru-RU" sz="2800" i="1" dirty="0" smtClean="0"/>
            </a:br>
            <a:r>
              <a:rPr lang="ru-RU" sz="2800" i="1" dirty="0" smtClean="0"/>
              <a:t>Что продлится до зари?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files.web2edu.ru/5d39f339-d121-4551-9403-d2f64af6b47c/ee258d50-cd34-45b5-bdc8-265a0300987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249488"/>
            <a:ext cx="4608512" cy="4608512"/>
          </a:xfrm>
          <a:prstGeom prst="rect">
            <a:avLst/>
          </a:prstGeom>
          <a:noFill/>
        </p:spPr>
      </p:pic>
      <p:pic>
        <p:nvPicPr>
          <p:cNvPr id="18436" name="Picture 4" descr="http://www.playcast.ru/uploads/2015/10/18/1550680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8680"/>
            <a:ext cx="3009900" cy="2800351"/>
          </a:xfrm>
          <a:prstGeom prst="rect">
            <a:avLst/>
          </a:prstGeom>
          <a:noFill/>
        </p:spPr>
      </p:pic>
      <p:pic>
        <p:nvPicPr>
          <p:cNvPr id="18438" name="Picture 6" descr="http://www.playcast.ru/uploads/2015/10/18/1550680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572" y="332656"/>
            <a:ext cx="3009900" cy="2800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33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DELL</dc:creator>
  <cp:lastModifiedBy>Evgeny</cp:lastModifiedBy>
  <cp:revision>8</cp:revision>
  <dcterms:created xsi:type="dcterms:W3CDTF">2016-08-07T11:48:59Z</dcterms:created>
  <dcterms:modified xsi:type="dcterms:W3CDTF">2016-08-17T08:31:14Z</dcterms:modified>
</cp:coreProperties>
</file>