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55A7-9003-4BED-86AC-984C43B5E4F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4086B-CE05-4A0D-ADF4-062DAE2AB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b.1september.ru/2008/19/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71800" y="558924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Авторы: Семья </a:t>
            </a:r>
            <a:r>
              <a:rPr lang="ru-RU" dirty="0" err="1" smtClean="0"/>
              <a:t>Хажаньянц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8640"/>
            <a:ext cx="777975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называется эта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геометрическая фигура?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276872"/>
            <a:ext cx="2880320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923928" y="2276872"/>
            <a:ext cx="2448272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6804248" y="2276872"/>
            <a:ext cx="1979712" cy="26642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9592" y="32849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квадрат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3429000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Круг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3717032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Треугольник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5050" y="0"/>
            <a:ext cx="87681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Какая фигура лишняя? Почему?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268760"/>
            <a:ext cx="2232248" cy="20162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300192" y="1484784"/>
            <a:ext cx="2304256" cy="201622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059832" y="4077072"/>
            <a:ext cx="2952328" cy="23762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6051" y="332656"/>
            <a:ext cx="6927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Скажи какой квадрат?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44824"/>
            <a:ext cx="2736304" cy="25922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2708920"/>
            <a:ext cx="1584176" cy="13681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9592" y="270892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</a:rPr>
              <a:t>Большой, зеленый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321297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Маленький, желтый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7072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Скажи сколько фигур?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560" y="2132856"/>
            <a:ext cx="2592288" cy="26642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012160" y="2708920"/>
            <a:ext cx="648072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16216" y="1988840"/>
            <a:ext cx="648072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16216" y="3573016"/>
            <a:ext cx="648072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380312" y="3573016"/>
            <a:ext cx="648072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884368" y="2636912"/>
            <a:ext cx="648072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08304" y="1988840"/>
            <a:ext cx="648072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83568" y="314096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Большой - один</a:t>
            </a:r>
            <a:endParaRPr lang="ru-RU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450912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Маленькие - много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Построй дом для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Палкана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4" name="Picture 4" descr="https://img-fotki.yandex.ru/get/5504/lady-annadu.35/0_60857_8afef712_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36912"/>
            <a:ext cx="1989111" cy="28689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3140968"/>
            <a:ext cx="2664296" cy="25922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851920" y="1268760"/>
            <a:ext cx="2664296" cy="1800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4008" y="4005064"/>
            <a:ext cx="1368152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2274 0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2 2.44218E-6 L -0.35833 -0.010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cs418920.userapi.com/v418920626/1308/jg2uhksHw3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3752"/>
            <a:ext cx="6804248" cy="6804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Evgeny</cp:lastModifiedBy>
  <cp:revision>10</cp:revision>
  <dcterms:created xsi:type="dcterms:W3CDTF">2016-08-07T10:42:41Z</dcterms:created>
  <dcterms:modified xsi:type="dcterms:W3CDTF">2016-08-17T08:30:02Z</dcterms:modified>
</cp:coreProperties>
</file>