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88EE-0FD1-4F4F-AAC0-9DB91E4EBC12}" type="datetimeFigureOut">
              <a:rPr lang="ru-RU" smtClean="0"/>
              <a:pPr/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25FA-BC73-4154-A9EE-88B777E3B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1.liveinternet.ru/images/attach/c/10/109/677/109677113_KAK_VUYUCHIT_CV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83149" y="0"/>
            <a:ext cx="62027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Цветовая</a:t>
            </a:r>
            <a:r>
              <a:rPr lang="ru-RU" sz="54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i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палитра</a:t>
            </a:r>
            <a:endParaRPr lang="ru-RU" sz="5400" b="1" i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4797152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Автор: Семья Герасименко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9388" y="404664"/>
            <a:ext cx="6972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Какого цвета фигуры?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4365104"/>
            <a:ext cx="2520280" cy="21602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79912" y="1628800"/>
            <a:ext cx="2376264" cy="22322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1628800"/>
            <a:ext cx="1656184" cy="25922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899592" y="4509120"/>
            <a:ext cx="1800200" cy="1800200"/>
          </a:xfrm>
          <a:prstGeom prst="triangl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64288" y="4725144"/>
            <a:ext cx="1656184" cy="18722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1988840"/>
            <a:ext cx="1656184" cy="158417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9892" y="188640"/>
            <a:ext cx="74430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Найди на картинках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предметы синего цвета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2" name="Picture 2" descr="http://img1.liveinternet.ru/images/attach/c/0/63/174/63174547_fruits_health_pl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2914650" cy="2219326"/>
          </a:xfrm>
          <a:prstGeom prst="rect">
            <a:avLst/>
          </a:prstGeom>
          <a:noFill/>
        </p:spPr>
      </p:pic>
      <p:pic>
        <p:nvPicPr>
          <p:cNvPr id="15364" name="Picture 4" descr="http://www.publicdomainpictures.net/pictures/80000/nahled/blue-soccer-ball.jpg"/>
          <p:cNvPicPr>
            <a:picLocks noChangeAspect="1" noChangeArrowheads="1"/>
          </p:cNvPicPr>
          <p:nvPr/>
        </p:nvPicPr>
        <p:blipFill>
          <a:blip r:embed="rId3" cstate="print"/>
          <a:srcRect t="4957" r="6178" b="3347"/>
          <a:stretch>
            <a:fillRect/>
          </a:stretch>
        </p:blipFill>
        <p:spPr bwMode="auto">
          <a:xfrm>
            <a:off x="6876256" y="2276872"/>
            <a:ext cx="2088232" cy="2040938"/>
          </a:xfrm>
          <a:prstGeom prst="rect">
            <a:avLst/>
          </a:prstGeom>
          <a:noFill/>
        </p:spPr>
      </p:pic>
      <p:pic>
        <p:nvPicPr>
          <p:cNvPr id="15366" name="Picture 6" descr="http://cs9237.vk.me/v9237832/347e/9rGzeAJ9xL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2276872"/>
            <a:ext cx="2242220" cy="2071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3613" y="188640"/>
            <a:ext cx="813562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Найди на картинках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предметы зеленого цвета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434" name="AutoShape 2" descr="http://rust.zapto.org/wp-content/uploads/8168c1f7a8/01/31/a7e7b47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://rust.zapto.org/wp-content/uploads/8168c1f7a8/01/31/a7e7b47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://rust.zapto.org/wp-content/uploads/8168c1f7a8/01/31/a7e7b47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0" name="Picture 8" descr="http://pigulka.ru/images/stories1/pitanie/ogur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2286000" cy="2286001"/>
          </a:xfrm>
          <a:prstGeom prst="rect">
            <a:avLst/>
          </a:prstGeom>
          <a:noFill/>
        </p:spPr>
      </p:pic>
      <p:pic>
        <p:nvPicPr>
          <p:cNvPr id="18442" name="Picture 10" descr="http://img0.liveinternet.ru/images/attach/c/0/120/455/120455126_lyagushka3god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564904"/>
            <a:ext cx="3103469" cy="2194596"/>
          </a:xfrm>
          <a:prstGeom prst="rect">
            <a:avLst/>
          </a:prstGeom>
          <a:noFill/>
        </p:spPr>
      </p:pic>
      <p:pic>
        <p:nvPicPr>
          <p:cNvPr id="18444" name="Picture 12" descr="http://simple-fauna.ru/wp-content/uploads/2016/02/samye-yadovitye-lyagushki-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564904"/>
            <a:ext cx="3159877" cy="210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2041" y="188640"/>
            <a:ext cx="81387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Найди на картинках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предметы красного цвета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7410" name="Picture 2" descr="http://images.ru.prom.st/205821104_w200_h200_5760ea3566679f__a6a83341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437112"/>
            <a:ext cx="1905000" cy="1905000"/>
          </a:xfrm>
          <a:prstGeom prst="rect">
            <a:avLst/>
          </a:prstGeom>
          <a:noFill/>
        </p:spPr>
      </p:pic>
      <p:pic>
        <p:nvPicPr>
          <p:cNvPr id="17412" name="Picture 4" descr="http://go1.imgsmail.ru/imgpreview?key=7a708b864ae7c795&amp;mb=imgdb_preview_13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1914525" cy="1895476"/>
          </a:xfrm>
          <a:prstGeom prst="rect">
            <a:avLst/>
          </a:prstGeom>
          <a:noFill/>
        </p:spPr>
      </p:pic>
      <p:pic>
        <p:nvPicPr>
          <p:cNvPr id="17414" name="Picture 6" descr="http://go2.imgsmail.ru/imgpreview?key=4c23ecd8a7b32b01&amp;mb=imgdb_preview_37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060848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476672"/>
            <a:ext cx="46442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Найди лишнее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9458" name="Picture 2" descr="http://sunveter.ru/uploads/posts/2013-07/1372855125_pencil4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1943497" cy="1943497"/>
          </a:xfrm>
          <a:prstGeom prst="rect">
            <a:avLst/>
          </a:prstGeom>
          <a:noFill/>
        </p:spPr>
      </p:pic>
      <p:pic>
        <p:nvPicPr>
          <p:cNvPr id="19460" name="Picture 4" descr="http://cdn.stpulscen.ru/system/images/product/024/764/229_med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628800"/>
            <a:ext cx="1905000" cy="1905000"/>
          </a:xfrm>
          <a:prstGeom prst="rect">
            <a:avLst/>
          </a:prstGeom>
          <a:noFill/>
        </p:spPr>
      </p:pic>
      <p:pic>
        <p:nvPicPr>
          <p:cNvPr id="19462" name="Picture 6" descr="http://go3.imgsmail.ru/imgpreview?key=23d2504bf1c01f96&amp;mb=imgdb_preview_6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647836"/>
            <a:ext cx="2160240" cy="1811278"/>
          </a:xfrm>
          <a:prstGeom prst="rect">
            <a:avLst/>
          </a:prstGeom>
          <a:noFill/>
        </p:spPr>
      </p:pic>
      <p:pic>
        <p:nvPicPr>
          <p:cNvPr id="19464" name="Picture 8" descr="http://go4.imgsmail.ru/imgpreview?key=33af7e71ef8fa950&amp;mb=imgdb_preview_96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4005064"/>
            <a:ext cx="1600200" cy="2276475"/>
          </a:xfrm>
          <a:prstGeom prst="rect">
            <a:avLst/>
          </a:prstGeom>
          <a:noFill/>
        </p:spPr>
      </p:pic>
      <p:pic>
        <p:nvPicPr>
          <p:cNvPr id="19466" name="Picture 10" descr="http://www.passionforum.ru/upload/38/1112_2_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3933056"/>
            <a:ext cx="3121970" cy="2458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irgif.com/pohvala/klas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77"/>
            <a:ext cx="9144000" cy="6854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33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Evgeny</cp:lastModifiedBy>
  <cp:revision>13</cp:revision>
  <dcterms:created xsi:type="dcterms:W3CDTF">2016-08-07T11:24:42Z</dcterms:created>
  <dcterms:modified xsi:type="dcterms:W3CDTF">2016-08-17T08:29:33Z</dcterms:modified>
</cp:coreProperties>
</file>