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36C3-E960-4AF3-B9F9-00C06B4B7B6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D13D-F930-432D-A3EA-BB7692937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36C3-E960-4AF3-B9F9-00C06B4B7B6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D13D-F930-432D-A3EA-BB7692937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36C3-E960-4AF3-B9F9-00C06B4B7B6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D13D-F930-432D-A3EA-BB7692937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36C3-E960-4AF3-B9F9-00C06B4B7B6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D13D-F930-432D-A3EA-BB7692937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36C3-E960-4AF3-B9F9-00C06B4B7B6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D13D-F930-432D-A3EA-BB7692937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36C3-E960-4AF3-B9F9-00C06B4B7B6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D13D-F930-432D-A3EA-BB7692937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36C3-E960-4AF3-B9F9-00C06B4B7B6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D13D-F930-432D-A3EA-BB7692937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36C3-E960-4AF3-B9F9-00C06B4B7B6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D13D-F930-432D-A3EA-BB7692937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36C3-E960-4AF3-B9F9-00C06B4B7B6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D13D-F930-432D-A3EA-BB7692937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36C3-E960-4AF3-B9F9-00C06B4B7B6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D13D-F930-432D-A3EA-BB7692937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36C3-E960-4AF3-B9F9-00C06B4B7B6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D13D-F930-432D-A3EA-BB7692937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436C3-E960-4AF3-B9F9-00C06B4B7B6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0D13D-F930-432D-A3EA-BB7692937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Методист-диск\Картинки\Фоны, рамки\ramk18.png"/>
          <p:cNvPicPr>
            <a:picLocks noChangeAspect="1" noChangeArrowheads="1"/>
          </p:cNvPicPr>
          <p:nvPr/>
        </p:nvPicPr>
        <p:blipFill>
          <a:blip r:embed="rId2" cstate="print"/>
          <a:srcRect l="2376" t="5737" r="2352" b="4262"/>
          <a:stretch>
            <a:fillRect/>
          </a:stretch>
        </p:blipFill>
        <p:spPr bwMode="auto">
          <a:xfrm>
            <a:off x="0" y="0"/>
            <a:ext cx="9231074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472514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Брусницына Виктория Петровна</a:t>
            </a:r>
            <a: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музыкальный руководитель</a:t>
            </a:r>
            <a:endParaRPr lang="ru-RU" sz="20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23762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Непосредственно образовательная деятельность 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 детьми старшего дошкольного возраста по художественно-эстетическому развитию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«На </a:t>
            </a:r>
            <a:r>
              <a:rPr lang="ru-RU" sz="28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весенней полянке»</a:t>
            </a:r>
            <a:endParaRPr lang="ru-RU" sz="28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8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Муниципальное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 бюджетное дошкольное образовательное учреждение детский сад № 34 «Золотой ключик» муниципального образования Абинский район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620688"/>
            <a:ext cx="8352928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55576" y="1124744"/>
            <a:ext cx="77048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539552" y="2420888"/>
            <a:ext cx="8352928" cy="108012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- - - - - - - - - - - - - - -</a:t>
            </a:r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4941168"/>
            <a:ext cx="8352928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27584" y="5157192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499992" y="5157192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508104" y="5157192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588224" y="5157192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812360" y="5157192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627784" y="5157192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563888" y="5157192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691680" y="5157192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LL\Desktop\МО Петровна\2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377642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LL\Desktop\МО Петровна\2 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26439"/>
            <a:ext cx="6408712" cy="5868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тропинка.jpg"/>
          <p:cNvPicPr>
            <a:picLocks noChangeAspect="1"/>
          </p:cNvPicPr>
          <p:nvPr/>
        </p:nvPicPr>
        <p:blipFill>
          <a:blip r:embed="rId2" cstate="print"/>
          <a:srcRect l="17325" r="18101"/>
          <a:stretch>
            <a:fillRect/>
          </a:stretch>
        </p:blipFill>
        <p:spPr>
          <a:xfrm>
            <a:off x="5292080" y="2286000"/>
            <a:ext cx="2952328" cy="4572000"/>
          </a:xfrm>
          <a:prstGeom prst="rect">
            <a:avLst/>
          </a:prstGeom>
        </p:spPr>
      </p:pic>
      <p:pic>
        <p:nvPicPr>
          <p:cNvPr id="10242" name="Picture 2" descr="C:\Users\DELL\Desktop\солнце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2533650" cy="2609850"/>
          </a:xfrm>
          <a:prstGeom prst="rect">
            <a:avLst/>
          </a:prstGeom>
          <a:noFill/>
        </p:spPr>
      </p:pic>
      <p:pic>
        <p:nvPicPr>
          <p:cNvPr id="5" name="Рисунок 4" descr="сос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60648"/>
            <a:ext cx="4286250" cy="2314575"/>
          </a:xfrm>
          <a:prstGeom prst="rect">
            <a:avLst/>
          </a:prstGeom>
        </p:spPr>
      </p:pic>
      <p:pic>
        <p:nvPicPr>
          <p:cNvPr id="6" name="Рисунок 5" descr="зайк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2420888"/>
            <a:ext cx="29718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игр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723" y="0"/>
            <a:ext cx="722655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н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бабоч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5745088"/>
            <a:ext cx="1140735" cy="1112912"/>
          </a:xfrm>
          <a:prstGeom prst="rect">
            <a:avLst/>
          </a:prstGeom>
        </p:spPr>
      </p:pic>
      <p:pic>
        <p:nvPicPr>
          <p:cNvPr id="10" name="Рисунок 9" descr="бабочк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2204864"/>
            <a:ext cx="1808609" cy="1764497"/>
          </a:xfrm>
          <a:prstGeom prst="rect">
            <a:avLst/>
          </a:prstGeom>
        </p:spPr>
      </p:pic>
      <p:pic>
        <p:nvPicPr>
          <p:cNvPr id="11" name="Рисунок 10" descr="бабочк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621216">
            <a:off x="251520" y="4742245"/>
            <a:ext cx="2168649" cy="2115755"/>
          </a:xfrm>
          <a:prstGeom prst="rect">
            <a:avLst/>
          </a:prstGeom>
        </p:spPr>
      </p:pic>
      <p:pic>
        <p:nvPicPr>
          <p:cNvPr id="12" name="Рисунок 11" descr="солнце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0"/>
            <a:ext cx="2533650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не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ELL\Desktop\ве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3.bp.blogspot.com/--iq3R90HdRg/T8-xIb2JmTI/AAAAAAAAAIU/SogEPF7Z84Q/s1600/%D0%BF%D0%B0%D1%80%D0%BE%D0%B2%D0%BE%D0%B7%D0%B8%D0%BA+%D0%BA%D0%B0%D1%80%D1%82%D0%B8%D0%BD%D0%BA%D0%B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048628" y="2771775"/>
            <a:ext cx="8048628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4.61894E-7 L 0.9243 0.0050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08" y="0"/>
            <a:ext cx="922321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МО Петровна\2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МО Петровна\2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892480" cy="1296144"/>
          </a:xfrm>
          <a:prstGeom prst="rect">
            <a:avLst/>
          </a:prstGeom>
          <a:noFill/>
        </p:spPr>
      </p:pic>
      <p:pic>
        <p:nvPicPr>
          <p:cNvPr id="4099" name="Picture 3" descr="C:\Users\DELL\Desktop\МО Петровна\2 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8820472" cy="1368151"/>
          </a:xfrm>
          <a:prstGeom prst="rect">
            <a:avLst/>
          </a:prstGeom>
          <a:noFill/>
        </p:spPr>
      </p:pic>
      <p:pic>
        <p:nvPicPr>
          <p:cNvPr id="4100" name="Picture 4" descr="C:\Users\DELL\Desktop\МО Петровна\2 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8748464" cy="1440160"/>
          </a:xfrm>
          <a:prstGeom prst="rect">
            <a:avLst/>
          </a:prstGeom>
          <a:noFill/>
        </p:spPr>
      </p:pic>
      <p:pic>
        <p:nvPicPr>
          <p:cNvPr id="4101" name="Picture 5" descr="C:\Users\DELL\Desktop\МО Петровна\2 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01209"/>
            <a:ext cx="8820472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Конспекты Ладушки\Подготовительная. Конспекты\1,2,3 квартал\стр108.jpg"/>
          <p:cNvPicPr/>
          <p:nvPr/>
        </p:nvPicPr>
        <p:blipFill>
          <a:blip r:embed="rId2" cstate="print"/>
          <a:srcRect t="35622" r="3309" b="39049"/>
          <a:stretch>
            <a:fillRect/>
          </a:stretch>
        </p:blipFill>
        <p:spPr bwMode="auto">
          <a:xfrm>
            <a:off x="395536" y="692696"/>
            <a:ext cx="82089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esktop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0658"/>
            <a:ext cx="8208912" cy="6156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DELL\Desktop\Виктория Петровна\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423" y="0"/>
            <a:ext cx="92884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52</Words>
  <Application>Microsoft Office PowerPoint</Application>
  <PresentationFormat>Экран (4:3)</PresentationFormat>
  <Paragraphs>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Брусницына Виктория Петровна музыкальный руководитель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DELL</cp:lastModifiedBy>
  <cp:revision>30</cp:revision>
  <dcterms:created xsi:type="dcterms:W3CDTF">2016-03-16T17:21:40Z</dcterms:created>
  <dcterms:modified xsi:type="dcterms:W3CDTF">2016-03-18T05:50:56Z</dcterms:modified>
</cp:coreProperties>
</file>