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00192-5847-423E-A2C6-7477A3C0005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590B48-30EE-4612-B18D-8AC32A2415A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Повышает общий тонус ребенка, сопротивляемость и</a:t>
          </a:r>
        </a:p>
        <a:p>
          <a:r>
            <a:rPr lang="ru-RU" sz="2400" dirty="0" smtClean="0">
              <a:solidFill>
                <a:schemeClr val="tx1"/>
              </a:solidFill>
            </a:rPr>
            <a:t>Устойчивость организма к простудным заболеваниям;</a:t>
          </a:r>
          <a:endParaRPr lang="ru-RU" sz="2400" dirty="0">
            <a:solidFill>
              <a:schemeClr val="tx1"/>
            </a:solidFill>
          </a:endParaRPr>
        </a:p>
      </dgm:t>
    </dgm:pt>
    <dgm:pt modelId="{4C85128C-0A11-4F66-8715-4D9F7570F503}" type="parTrans" cxnId="{571F17B7-E26E-4017-B129-70432498C894}">
      <dgm:prSet/>
      <dgm:spPr/>
      <dgm:t>
        <a:bodyPr/>
        <a:lstStyle/>
        <a:p>
          <a:endParaRPr lang="ru-RU"/>
        </a:p>
      </dgm:t>
    </dgm:pt>
    <dgm:pt modelId="{90B3F34D-13E7-4B9B-8415-B8A4682DDBC1}" type="sibTrans" cxnId="{571F17B7-E26E-4017-B129-70432498C894}">
      <dgm:prSet/>
      <dgm:spPr/>
      <dgm:t>
        <a:bodyPr/>
        <a:lstStyle/>
        <a:p>
          <a:endParaRPr lang="ru-RU"/>
        </a:p>
      </dgm:t>
    </dgm:pt>
    <dgm:pt modelId="{52281FE7-355E-41E2-8DE5-9C9F3BD6CA8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Развивать дыхательную мускулатуру, улучшить вентиляцию и кровообращение легких;</a:t>
          </a:r>
          <a:endParaRPr lang="ru-RU" sz="2400" dirty="0">
            <a:solidFill>
              <a:schemeClr val="tx1"/>
            </a:solidFill>
          </a:endParaRPr>
        </a:p>
      </dgm:t>
    </dgm:pt>
    <dgm:pt modelId="{35F7482E-4877-4638-96FC-C8A71E585044}" type="parTrans" cxnId="{1A33C814-F0D5-4868-960A-A77C153FCF78}">
      <dgm:prSet/>
      <dgm:spPr/>
      <dgm:t>
        <a:bodyPr/>
        <a:lstStyle/>
        <a:p>
          <a:endParaRPr lang="ru-RU"/>
        </a:p>
      </dgm:t>
    </dgm:pt>
    <dgm:pt modelId="{F712C78E-71C3-4025-B0F7-DAEFAE581CC6}" type="sibTrans" cxnId="{1A33C814-F0D5-4868-960A-A77C153FCF78}">
      <dgm:prSet/>
      <dgm:spPr/>
      <dgm:t>
        <a:bodyPr/>
        <a:lstStyle/>
        <a:p>
          <a:endParaRPr lang="ru-RU"/>
        </a:p>
      </dgm:t>
    </dgm:pt>
    <dgm:pt modelId="{AC1693B1-2430-478D-A03C-B36E570AE8D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Отработать механизм физиологически правильного речевого и певческого дыхания.</a:t>
          </a:r>
          <a:endParaRPr lang="ru-RU" sz="2400" dirty="0">
            <a:solidFill>
              <a:schemeClr val="tx1"/>
            </a:solidFill>
          </a:endParaRPr>
        </a:p>
      </dgm:t>
    </dgm:pt>
    <dgm:pt modelId="{5F253E08-CFAA-4F2A-A7F7-7F030D7A00F2}" type="parTrans" cxnId="{30C09FDD-480B-48A2-B500-E7149C408235}">
      <dgm:prSet/>
      <dgm:spPr/>
      <dgm:t>
        <a:bodyPr/>
        <a:lstStyle/>
        <a:p>
          <a:endParaRPr lang="ru-RU"/>
        </a:p>
      </dgm:t>
    </dgm:pt>
    <dgm:pt modelId="{32AC276F-3FCC-4E84-B6F6-999A6D07E3B8}" type="sibTrans" cxnId="{30C09FDD-480B-48A2-B500-E7149C408235}">
      <dgm:prSet/>
      <dgm:spPr/>
      <dgm:t>
        <a:bodyPr/>
        <a:lstStyle/>
        <a:p>
          <a:endParaRPr lang="ru-RU"/>
        </a:p>
      </dgm:t>
    </dgm:pt>
    <dgm:pt modelId="{3432B3E4-34A2-434A-851F-89309B660A94}" type="pres">
      <dgm:prSet presAssocID="{E1900192-5847-423E-A2C6-7477A3C00059}" presName="linear" presStyleCnt="0">
        <dgm:presLayoutVars>
          <dgm:dir/>
          <dgm:animLvl val="lvl"/>
          <dgm:resizeHandles val="exact"/>
        </dgm:presLayoutVars>
      </dgm:prSet>
      <dgm:spPr/>
    </dgm:pt>
    <dgm:pt modelId="{6149E154-93BE-4DB4-B3C4-1391D54B257F}" type="pres">
      <dgm:prSet presAssocID="{EA590B48-30EE-4612-B18D-8AC32A2415AF}" presName="parentLin" presStyleCnt="0"/>
      <dgm:spPr/>
    </dgm:pt>
    <dgm:pt modelId="{7376972E-9A48-4D3D-8E38-4E923A6B6FAD}" type="pres">
      <dgm:prSet presAssocID="{EA590B48-30EE-4612-B18D-8AC32A2415AF}" presName="parentLeftMargin" presStyleLbl="node1" presStyleIdx="0" presStyleCnt="3"/>
      <dgm:spPr/>
    </dgm:pt>
    <dgm:pt modelId="{A93FC2B6-E83B-4997-8D30-DC783AB844B3}" type="pres">
      <dgm:prSet presAssocID="{EA590B48-30EE-4612-B18D-8AC32A2415AF}" presName="parentText" presStyleLbl="node1" presStyleIdx="0" presStyleCnt="3" custScaleX="141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7B30C-E13D-4127-B778-CF3010ACA5AB}" type="pres">
      <dgm:prSet presAssocID="{EA590B48-30EE-4612-B18D-8AC32A2415AF}" presName="negativeSpace" presStyleCnt="0"/>
      <dgm:spPr/>
    </dgm:pt>
    <dgm:pt modelId="{557F55C3-CE0B-4665-B7E8-F48D2F001BA3}" type="pres">
      <dgm:prSet presAssocID="{EA590B48-30EE-4612-B18D-8AC32A2415AF}" presName="childText" presStyleLbl="conFgAcc1" presStyleIdx="0" presStyleCnt="3">
        <dgm:presLayoutVars>
          <dgm:bulletEnabled val="1"/>
        </dgm:presLayoutVars>
      </dgm:prSet>
      <dgm:spPr/>
    </dgm:pt>
    <dgm:pt modelId="{C26931C6-0C36-4CC9-A67E-B840C1721D80}" type="pres">
      <dgm:prSet presAssocID="{90B3F34D-13E7-4B9B-8415-B8A4682DDBC1}" presName="spaceBetweenRectangles" presStyleCnt="0"/>
      <dgm:spPr/>
    </dgm:pt>
    <dgm:pt modelId="{8EA58E02-E412-4F87-B227-04C3D35D5C12}" type="pres">
      <dgm:prSet presAssocID="{52281FE7-355E-41E2-8DE5-9C9F3BD6CA89}" presName="parentLin" presStyleCnt="0"/>
      <dgm:spPr/>
    </dgm:pt>
    <dgm:pt modelId="{C35913B4-A873-4920-9B6F-E7C62EA75927}" type="pres">
      <dgm:prSet presAssocID="{52281FE7-355E-41E2-8DE5-9C9F3BD6CA89}" presName="parentLeftMargin" presStyleLbl="node1" presStyleIdx="0" presStyleCnt="3"/>
      <dgm:spPr/>
    </dgm:pt>
    <dgm:pt modelId="{8C633F23-FE09-4653-81B0-4A5D1468DE1A}" type="pres">
      <dgm:prSet presAssocID="{52281FE7-355E-41E2-8DE5-9C9F3BD6CA89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2429A476-2A29-4D23-8534-A747A41A1D77}" type="pres">
      <dgm:prSet presAssocID="{52281FE7-355E-41E2-8DE5-9C9F3BD6CA89}" presName="negativeSpace" presStyleCnt="0"/>
      <dgm:spPr/>
    </dgm:pt>
    <dgm:pt modelId="{89F11651-C53F-4192-9173-E6F8A882EB87}" type="pres">
      <dgm:prSet presAssocID="{52281FE7-355E-41E2-8DE5-9C9F3BD6CA89}" presName="childText" presStyleLbl="conFgAcc1" presStyleIdx="1" presStyleCnt="3">
        <dgm:presLayoutVars>
          <dgm:bulletEnabled val="1"/>
        </dgm:presLayoutVars>
      </dgm:prSet>
      <dgm:spPr/>
    </dgm:pt>
    <dgm:pt modelId="{DDD7C56E-9AB8-49FA-B1F4-D2B25C9A4066}" type="pres">
      <dgm:prSet presAssocID="{F712C78E-71C3-4025-B0F7-DAEFAE581CC6}" presName="spaceBetweenRectangles" presStyleCnt="0"/>
      <dgm:spPr/>
    </dgm:pt>
    <dgm:pt modelId="{475D994B-1756-4623-8223-2E037C98D0D9}" type="pres">
      <dgm:prSet presAssocID="{AC1693B1-2430-478D-A03C-B36E570AE8D7}" presName="parentLin" presStyleCnt="0"/>
      <dgm:spPr/>
    </dgm:pt>
    <dgm:pt modelId="{5D52FD24-8A57-4A19-A847-D1F18EBBDE8E}" type="pres">
      <dgm:prSet presAssocID="{AC1693B1-2430-478D-A03C-B36E570AE8D7}" presName="parentLeftMargin" presStyleLbl="node1" presStyleIdx="1" presStyleCnt="3"/>
      <dgm:spPr/>
    </dgm:pt>
    <dgm:pt modelId="{8AC97CAD-05B5-43A5-A180-C0096FFE465B}" type="pres">
      <dgm:prSet presAssocID="{AC1693B1-2430-478D-A03C-B36E570AE8D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7D2A-C411-4E2E-9818-35E06BFCBC7B}" type="pres">
      <dgm:prSet presAssocID="{AC1693B1-2430-478D-A03C-B36E570AE8D7}" presName="negativeSpace" presStyleCnt="0"/>
      <dgm:spPr/>
    </dgm:pt>
    <dgm:pt modelId="{43282067-C6DD-44F5-B4B7-F17C4BBFA187}" type="pres">
      <dgm:prSet presAssocID="{AC1693B1-2430-478D-A03C-B36E570AE8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1F17B7-E26E-4017-B129-70432498C894}" srcId="{E1900192-5847-423E-A2C6-7477A3C00059}" destId="{EA590B48-30EE-4612-B18D-8AC32A2415AF}" srcOrd="0" destOrd="0" parTransId="{4C85128C-0A11-4F66-8715-4D9F7570F503}" sibTransId="{90B3F34D-13E7-4B9B-8415-B8A4682DDBC1}"/>
    <dgm:cxn modelId="{11B53E38-A003-447D-9A33-E3CEBA5A9ADC}" type="presOf" srcId="{AC1693B1-2430-478D-A03C-B36E570AE8D7}" destId="{5D52FD24-8A57-4A19-A847-D1F18EBBDE8E}" srcOrd="0" destOrd="0" presId="urn:microsoft.com/office/officeart/2005/8/layout/list1"/>
    <dgm:cxn modelId="{1A33C814-F0D5-4868-960A-A77C153FCF78}" srcId="{E1900192-5847-423E-A2C6-7477A3C00059}" destId="{52281FE7-355E-41E2-8DE5-9C9F3BD6CA89}" srcOrd="1" destOrd="0" parTransId="{35F7482E-4877-4638-96FC-C8A71E585044}" sibTransId="{F712C78E-71C3-4025-B0F7-DAEFAE581CC6}"/>
    <dgm:cxn modelId="{3B0131F0-882C-4F9B-9ECB-4A5BFECE52DC}" type="presOf" srcId="{E1900192-5847-423E-A2C6-7477A3C00059}" destId="{3432B3E4-34A2-434A-851F-89309B660A94}" srcOrd="0" destOrd="0" presId="urn:microsoft.com/office/officeart/2005/8/layout/list1"/>
    <dgm:cxn modelId="{DE0D52E9-08BD-40AD-BC3F-9D814EF8D3DF}" type="presOf" srcId="{52281FE7-355E-41E2-8DE5-9C9F3BD6CA89}" destId="{8C633F23-FE09-4653-81B0-4A5D1468DE1A}" srcOrd="1" destOrd="0" presId="urn:microsoft.com/office/officeart/2005/8/layout/list1"/>
    <dgm:cxn modelId="{3B7F28A9-AB14-459B-8C7C-CF46EDF9187D}" type="presOf" srcId="{52281FE7-355E-41E2-8DE5-9C9F3BD6CA89}" destId="{C35913B4-A873-4920-9B6F-E7C62EA75927}" srcOrd="0" destOrd="0" presId="urn:microsoft.com/office/officeart/2005/8/layout/list1"/>
    <dgm:cxn modelId="{858185C9-5278-4372-AE34-3043334B29AF}" type="presOf" srcId="{EA590B48-30EE-4612-B18D-8AC32A2415AF}" destId="{A93FC2B6-E83B-4997-8D30-DC783AB844B3}" srcOrd="1" destOrd="0" presId="urn:microsoft.com/office/officeart/2005/8/layout/list1"/>
    <dgm:cxn modelId="{B5461FFA-4C25-43A5-B18A-4ED17E3933E3}" type="presOf" srcId="{EA590B48-30EE-4612-B18D-8AC32A2415AF}" destId="{7376972E-9A48-4D3D-8E38-4E923A6B6FAD}" srcOrd="0" destOrd="0" presId="urn:microsoft.com/office/officeart/2005/8/layout/list1"/>
    <dgm:cxn modelId="{C98D7074-0A58-4E45-BFA3-1F819A242D22}" type="presOf" srcId="{AC1693B1-2430-478D-A03C-B36E570AE8D7}" destId="{8AC97CAD-05B5-43A5-A180-C0096FFE465B}" srcOrd="1" destOrd="0" presId="urn:microsoft.com/office/officeart/2005/8/layout/list1"/>
    <dgm:cxn modelId="{30C09FDD-480B-48A2-B500-E7149C408235}" srcId="{E1900192-5847-423E-A2C6-7477A3C00059}" destId="{AC1693B1-2430-478D-A03C-B36E570AE8D7}" srcOrd="2" destOrd="0" parTransId="{5F253E08-CFAA-4F2A-A7F7-7F030D7A00F2}" sibTransId="{32AC276F-3FCC-4E84-B6F6-999A6D07E3B8}"/>
    <dgm:cxn modelId="{B9695CDD-7164-40C2-AE96-20518530463A}" type="presParOf" srcId="{3432B3E4-34A2-434A-851F-89309B660A94}" destId="{6149E154-93BE-4DB4-B3C4-1391D54B257F}" srcOrd="0" destOrd="0" presId="urn:microsoft.com/office/officeart/2005/8/layout/list1"/>
    <dgm:cxn modelId="{0DAE0E5B-A9B3-4D46-A2CD-6A15BCFD8698}" type="presParOf" srcId="{6149E154-93BE-4DB4-B3C4-1391D54B257F}" destId="{7376972E-9A48-4D3D-8E38-4E923A6B6FAD}" srcOrd="0" destOrd="0" presId="urn:microsoft.com/office/officeart/2005/8/layout/list1"/>
    <dgm:cxn modelId="{6C438C63-BDF6-4C17-A66F-3D7276E33033}" type="presParOf" srcId="{6149E154-93BE-4DB4-B3C4-1391D54B257F}" destId="{A93FC2B6-E83B-4997-8D30-DC783AB844B3}" srcOrd="1" destOrd="0" presId="urn:microsoft.com/office/officeart/2005/8/layout/list1"/>
    <dgm:cxn modelId="{FC892A08-5A4D-4F09-A765-35B6558D8451}" type="presParOf" srcId="{3432B3E4-34A2-434A-851F-89309B660A94}" destId="{5D17B30C-E13D-4127-B778-CF3010ACA5AB}" srcOrd="1" destOrd="0" presId="urn:microsoft.com/office/officeart/2005/8/layout/list1"/>
    <dgm:cxn modelId="{233ED4C4-3E91-4EE1-8DFC-033F871A22C8}" type="presParOf" srcId="{3432B3E4-34A2-434A-851F-89309B660A94}" destId="{557F55C3-CE0B-4665-B7E8-F48D2F001BA3}" srcOrd="2" destOrd="0" presId="urn:microsoft.com/office/officeart/2005/8/layout/list1"/>
    <dgm:cxn modelId="{72A9B6D4-3C5C-4AF7-B2DF-C89E3B9D62C9}" type="presParOf" srcId="{3432B3E4-34A2-434A-851F-89309B660A94}" destId="{C26931C6-0C36-4CC9-A67E-B840C1721D80}" srcOrd="3" destOrd="0" presId="urn:microsoft.com/office/officeart/2005/8/layout/list1"/>
    <dgm:cxn modelId="{CDE7E37E-0395-4123-9A07-71513EBA6C1B}" type="presParOf" srcId="{3432B3E4-34A2-434A-851F-89309B660A94}" destId="{8EA58E02-E412-4F87-B227-04C3D35D5C12}" srcOrd="4" destOrd="0" presId="urn:microsoft.com/office/officeart/2005/8/layout/list1"/>
    <dgm:cxn modelId="{851AF988-A50A-4650-AF08-1C8133E66A03}" type="presParOf" srcId="{8EA58E02-E412-4F87-B227-04C3D35D5C12}" destId="{C35913B4-A873-4920-9B6F-E7C62EA75927}" srcOrd="0" destOrd="0" presId="urn:microsoft.com/office/officeart/2005/8/layout/list1"/>
    <dgm:cxn modelId="{C55AD0EE-05EC-43C6-A781-CBFD8F8FF8CA}" type="presParOf" srcId="{8EA58E02-E412-4F87-B227-04C3D35D5C12}" destId="{8C633F23-FE09-4653-81B0-4A5D1468DE1A}" srcOrd="1" destOrd="0" presId="urn:microsoft.com/office/officeart/2005/8/layout/list1"/>
    <dgm:cxn modelId="{B46D4FA8-0F24-4A99-AE6F-9190E44DB254}" type="presParOf" srcId="{3432B3E4-34A2-434A-851F-89309B660A94}" destId="{2429A476-2A29-4D23-8534-A747A41A1D77}" srcOrd="5" destOrd="0" presId="urn:microsoft.com/office/officeart/2005/8/layout/list1"/>
    <dgm:cxn modelId="{61A84061-A6E6-49A7-913F-51C157DD64A2}" type="presParOf" srcId="{3432B3E4-34A2-434A-851F-89309B660A94}" destId="{89F11651-C53F-4192-9173-E6F8A882EB87}" srcOrd="6" destOrd="0" presId="urn:microsoft.com/office/officeart/2005/8/layout/list1"/>
    <dgm:cxn modelId="{E19EA53F-7E00-4E86-9AC6-B6FBCFE8B569}" type="presParOf" srcId="{3432B3E4-34A2-434A-851F-89309B660A94}" destId="{DDD7C56E-9AB8-49FA-B1F4-D2B25C9A4066}" srcOrd="7" destOrd="0" presId="urn:microsoft.com/office/officeart/2005/8/layout/list1"/>
    <dgm:cxn modelId="{E4021D5E-AEC9-46CA-A1F8-4424C55C14DF}" type="presParOf" srcId="{3432B3E4-34A2-434A-851F-89309B660A94}" destId="{475D994B-1756-4623-8223-2E037C98D0D9}" srcOrd="8" destOrd="0" presId="urn:microsoft.com/office/officeart/2005/8/layout/list1"/>
    <dgm:cxn modelId="{7207BB2E-8212-4F55-BD57-E8AF05E12305}" type="presParOf" srcId="{475D994B-1756-4623-8223-2E037C98D0D9}" destId="{5D52FD24-8A57-4A19-A847-D1F18EBBDE8E}" srcOrd="0" destOrd="0" presId="urn:microsoft.com/office/officeart/2005/8/layout/list1"/>
    <dgm:cxn modelId="{3A141CE2-9436-4240-852E-1FDD7C124FCE}" type="presParOf" srcId="{475D994B-1756-4623-8223-2E037C98D0D9}" destId="{8AC97CAD-05B5-43A5-A180-C0096FFE465B}" srcOrd="1" destOrd="0" presId="urn:microsoft.com/office/officeart/2005/8/layout/list1"/>
    <dgm:cxn modelId="{164B88F7-5836-4663-BF0F-EE818AD3C9F4}" type="presParOf" srcId="{3432B3E4-34A2-434A-851F-89309B660A94}" destId="{A3DA7D2A-C411-4E2E-9818-35E06BFCBC7B}" srcOrd="9" destOrd="0" presId="urn:microsoft.com/office/officeart/2005/8/layout/list1"/>
    <dgm:cxn modelId="{DDB4EB67-DD20-4B8B-83AC-C0240AC07451}" type="presParOf" srcId="{3432B3E4-34A2-434A-851F-89309B660A94}" destId="{43282067-C6DD-44F5-B4B7-F17C4BBFA187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EFA6-0E74-40B0-B0B3-AA696E094E0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C2088-77F0-4A32-BC6E-BD06241F3A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"/>
            <a:ext cx="9110541" cy="68534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1500174"/>
            <a:ext cx="74295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здоровьесберегающих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технологий в музыкальной деятельности дошкольников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28625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руководитель: Брусницына В.П.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Артикуляционная гимнастика</a:t>
            </a:r>
            <a:endParaRPr lang="ru-RU" sz="4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5" name="Picture 3" descr="F:\DCIM\104_PANA\P1040748.JPG"/>
          <p:cNvPicPr>
            <a:picLocks noChangeAspect="1" noChangeArrowheads="1"/>
          </p:cNvPicPr>
          <p:nvPr/>
        </p:nvPicPr>
        <p:blipFill>
          <a:blip r:embed="rId2" cstate="print"/>
          <a:srcRect l="8593" t="13541"/>
          <a:stretch>
            <a:fillRect/>
          </a:stretch>
        </p:blipFill>
        <p:spPr bwMode="auto">
          <a:xfrm>
            <a:off x="4143372" y="3310546"/>
            <a:ext cx="5000628" cy="354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F:\DCIM\104_PANA\P1040751.JPG"/>
          <p:cNvPicPr>
            <a:picLocks noChangeAspect="1" noChangeArrowheads="1"/>
          </p:cNvPicPr>
          <p:nvPr/>
        </p:nvPicPr>
        <p:blipFill>
          <a:blip r:embed="rId3" cstate="print"/>
          <a:srcRect l="11718" t="43750" r="11719"/>
          <a:stretch>
            <a:fillRect/>
          </a:stretch>
        </p:blipFill>
        <p:spPr bwMode="auto">
          <a:xfrm>
            <a:off x="142844" y="1000108"/>
            <a:ext cx="5572164" cy="307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286388"/>
            <a:ext cx="33813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Вокалотерапия</a:t>
            </a:r>
            <a:endParaRPr lang="ru-RU" sz="4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910434"/>
            <a:ext cx="5340824" cy="3947566"/>
          </a:xfrm>
          <a:prstGeom prst="rect">
            <a:avLst/>
          </a:prstGeom>
        </p:spPr>
      </p:pic>
      <p:pic>
        <p:nvPicPr>
          <p:cNvPr id="22530" name="Picture 2" descr="C:\Users\Администратор\Pictures\МО Петровна\2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8215370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4357694"/>
            <a:ext cx="2137560" cy="21375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87868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Здоровьесберегающие технологии в музыкальной деятельности: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2571744"/>
            <a:ext cx="2928958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 сохранения и стимулирования здоровья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1500174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 эстетической направленности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357826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Релаксация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4071942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714620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Динамические паузы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500174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Ритмопластика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2643182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Гимнастика пальчиковая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4000504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5214950"/>
            <a:ext cx="2786082" cy="8572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6" idx="0"/>
            <a:endCxn id="11" idx="3"/>
          </p:cNvCxnSpPr>
          <p:nvPr/>
        </p:nvCxnSpPr>
        <p:spPr>
          <a:xfrm rot="16200000" flipV="1">
            <a:off x="3482571" y="1518033"/>
            <a:ext cx="642942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0"/>
            <a:endCxn id="7" idx="1"/>
          </p:cNvCxnSpPr>
          <p:nvPr/>
        </p:nvCxnSpPr>
        <p:spPr>
          <a:xfrm rot="5400000" flipH="1" flipV="1">
            <a:off x="4768454" y="1696629"/>
            <a:ext cx="642942" cy="1107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9" idx="0"/>
          </p:cNvCxnSpPr>
          <p:nvPr/>
        </p:nvCxnSpPr>
        <p:spPr>
          <a:xfrm rot="5400000">
            <a:off x="2821769" y="2357430"/>
            <a:ext cx="500066" cy="2928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13" idx="0"/>
          </p:cNvCxnSpPr>
          <p:nvPr/>
        </p:nvCxnSpPr>
        <p:spPr>
          <a:xfrm rot="16200000" flipH="1">
            <a:off x="5715008" y="2393149"/>
            <a:ext cx="428628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rot="5400000">
            <a:off x="2661034" y="3482579"/>
            <a:ext cx="1785950" cy="1964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</p:cNvCxnSpPr>
          <p:nvPr/>
        </p:nvCxnSpPr>
        <p:spPr>
          <a:xfrm rot="16200000" flipH="1">
            <a:off x="4518421" y="3589735"/>
            <a:ext cx="1643074" cy="160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71736" y="714356"/>
            <a:ext cx="3786214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Технологии обучения здоровому образу жизни: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643182"/>
            <a:ext cx="3429024" cy="13573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Коммуникативные игры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4857760"/>
            <a:ext cx="3429024" cy="13573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Игровой самомассаж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2643182"/>
            <a:ext cx="3429024" cy="13573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Беседа из серии «Здоровье»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rot="5400000">
            <a:off x="2875348" y="1053687"/>
            <a:ext cx="928694" cy="2250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 rot="16200000" flipH="1">
            <a:off x="5197082" y="982248"/>
            <a:ext cx="928694" cy="2393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rot="16200000" flipH="1">
            <a:off x="2982504" y="3196826"/>
            <a:ext cx="314327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1071546"/>
            <a:ext cx="2571768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</a:rPr>
              <a:t>Арттерапия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286124"/>
            <a:ext cx="2571768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Технологии музыкального воздействия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5000636"/>
            <a:ext cx="2571768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Сказкотерапия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3357562"/>
            <a:ext cx="2571768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Психогимнастика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42984"/>
            <a:ext cx="2571768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Технологии воздействия цветом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2285992"/>
            <a:ext cx="3286148" cy="15001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C000"/>
                </a:solidFill>
              </a:rPr>
              <a:t>Коррекционные технологии</a:t>
            </a: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stCxn id="11" idx="0"/>
            <a:endCxn id="10" idx="2"/>
          </p:cNvCxnSpPr>
          <p:nvPr/>
        </p:nvCxnSpPr>
        <p:spPr>
          <a:xfrm rot="5400000" flipH="1" flipV="1">
            <a:off x="5929322" y="714356"/>
            <a:ext cx="285752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0"/>
            <a:endCxn id="5" idx="2"/>
          </p:cNvCxnSpPr>
          <p:nvPr/>
        </p:nvCxnSpPr>
        <p:spPr>
          <a:xfrm rot="16200000" flipV="1">
            <a:off x="3071802" y="714356"/>
            <a:ext cx="357190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4"/>
            <a:endCxn id="7" idx="0"/>
          </p:cNvCxnSpPr>
          <p:nvPr/>
        </p:nvCxnSpPr>
        <p:spPr>
          <a:xfrm rot="16200000" flipH="1">
            <a:off x="4071934" y="435769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6" idx="0"/>
          </p:cNvCxnSpPr>
          <p:nvPr/>
        </p:nvCxnSpPr>
        <p:spPr>
          <a:xfrm rot="10800000" flipV="1">
            <a:off x="1571604" y="3036090"/>
            <a:ext cx="142876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6"/>
          </p:cNvCxnSpPr>
          <p:nvPr/>
        </p:nvCxnSpPr>
        <p:spPr>
          <a:xfrm>
            <a:off x="6286512" y="3036091"/>
            <a:ext cx="1428760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od-kopilka.ru/images/doc/16/9750/hello_html_mb0762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19743"/>
            <a:ext cx="2857488" cy="2138257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428604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21.babysfera.ru/e/7/3/c/61041705.92580563.jpe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4143404" cy="2978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000_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7550" y="1934500"/>
            <a:ext cx="4063276" cy="3137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cdn.imgbb.ru/user/68/687080/201501/d2b1a2cd3768159d01440602f120e04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929066"/>
            <a:ext cx="4762500" cy="275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500042"/>
            <a:ext cx="1609725" cy="2028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643446"/>
            <a:ext cx="18383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935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Пальчиковые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кинезиологические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игры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4" name="Picture 4" descr="http://img0.liveinternet.ru/images/attach/c/10/109/443/109443300_PnaOcxIDU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572000" cy="3027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2" descr="https://cdn.imgbb.ru/user/36/363816/201509/67c35897cf1abf8b203a5d9959fc3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156" y="3500438"/>
            <a:ext cx="5509844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529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Музыкально-ритмические движения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100_3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40322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100_3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103687" cy="322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857760"/>
            <a:ext cx="1790700" cy="1476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142984"/>
            <a:ext cx="179070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ocuments\фото осень 2013\100_9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48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Users\Администратор\Desktop\отчеты\фото к собранию\SAM_5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82578"/>
            <a:ext cx="4500562" cy="337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429132"/>
            <a:ext cx="3629025" cy="1828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23110" y="571480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Распевки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28</cp:revision>
  <dcterms:created xsi:type="dcterms:W3CDTF">2016-03-17T10:56:32Z</dcterms:created>
  <dcterms:modified xsi:type="dcterms:W3CDTF">2016-03-17T13:29:33Z</dcterms:modified>
</cp:coreProperties>
</file>